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7" r:id="rId3"/>
    <p:sldId id="257" r:id="rId4"/>
    <p:sldId id="258" r:id="rId5"/>
    <p:sldId id="287" r:id="rId6"/>
    <p:sldId id="259" r:id="rId7"/>
    <p:sldId id="260" r:id="rId8"/>
    <p:sldId id="288" r:id="rId9"/>
    <p:sldId id="261" r:id="rId10"/>
    <p:sldId id="262" r:id="rId11"/>
    <p:sldId id="263" r:id="rId12"/>
    <p:sldId id="264" r:id="rId13"/>
    <p:sldId id="289" r:id="rId14"/>
    <p:sldId id="265" r:id="rId15"/>
    <p:sldId id="266" r:id="rId16"/>
    <p:sldId id="290" r:id="rId17"/>
    <p:sldId id="267" r:id="rId18"/>
    <p:sldId id="268" r:id="rId19"/>
    <p:sldId id="269" r:id="rId20"/>
    <p:sldId id="291" r:id="rId21"/>
    <p:sldId id="270" r:id="rId22"/>
    <p:sldId id="271" r:id="rId23"/>
    <p:sldId id="292" r:id="rId24"/>
    <p:sldId id="272" r:id="rId25"/>
    <p:sldId id="273" r:id="rId26"/>
    <p:sldId id="293" r:id="rId27"/>
    <p:sldId id="294" r:id="rId28"/>
    <p:sldId id="274" r:id="rId29"/>
    <p:sldId id="275" r:id="rId30"/>
    <p:sldId id="276" r:id="rId31"/>
    <p:sldId id="295" r:id="rId32"/>
    <p:sldId id="277" r:id="rId33"/>
    <p:sldId id="278" r:id="rId34"/>
    <p:sldId id="296" r:id="rId35"/>
    <p:sldId id="279" r:id="rId36"/>
    <p:sldId id="280" r:id="rId37"/>
    <p:sldId id="297" r:id="rId38"/>
    <p:sldId id="281" r:id="rId39"/>
    <p:sldId id="282" r:id="rId40"/>
    <p:sldId id="298" r:id="rId41"/>
    <p:sldId id="283" r:id="rId42"/>
    <p:sldId id="284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104" y="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EABD8-18AE-4A95-B1B9-5C01F0234CCF}" type="datetimeFigureOut">
              <a:rPr lang="en-US"/>
              <a:pPr>
                <a:defRPr/>
              </a:pPr>
              <a:t>2/18/2013</a:t>
            </a:fld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94D0DFBE-28E3-47AB-9A2D-5F8D38816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49E55-FE9F-42D5-843C-D4DCB66B7273}" type="datetimeFigureOut">
              <a:rPr lang="en-US"/>
              <a:pPr>
                <a:defRPr/>
              </a:pPr>
              <a:t>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88AA0-57EC-4CC6-B7CB-85D1553B20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0805B-66BD-4DFB-9C69-21D78B4246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1C666-F30B-428E-A6E8-4717A86244A7}" type="datetimeFigureOut">
              <a:rPr lang="en-US"/>
              <a:pPr>
                <a:defRPr/>
              </a:pPr>
              <a:t>2/18/2013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EB0C7-BA87-4806-8574-B0CF4A1ECC4B}" type="datetimeFigureOut">
              <a:rPr lang="en-US"/>
              <a:pPr>
                <a:defRPr/>
              </a:pPr>
              <a:t>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D439B-7704-4425-ADEE-F421C8DB3B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8A0E8-806A-46B0-BFD9-321C61B6B7DE}" type="datetimeFigureOut">
              <a:rPr lang="en-US"/>
              <a:pPr>
                <a:defRPr/>
              </a:pPr>
              <a:t>2/18/2013</a:t>
            </a:fld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511A4D8A-4346-4F41-8573-F58AD2080F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803BE-BDB7-442D-9982-EEB2FF1D6A8D}" type="datetimeFigureOut">
              <a:rPr lang="en-US"/>
              <a:pPr>
                <a:defRPr/>
              </a:pPr>
              <a:t>2/18/2013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9261D-1084-4542-909A-4B599CB7AE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21361-8B1D-4746-BFE0-CF0B30C6FFA4}" type="datetimeFigureOut">
              <a:rPr lang="en-US"/>
              <a:pPr>
                <a:defRPr/>
              </a:pPr>
              <a:t>2/18/2013</a:t>
            </a:fld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C2DAAA05-D9CE-49DA-85A0-827CFF07C0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33852-4255-42F4-8B31-4505E487D3A6}" type="datetimeFigureOut">
              <a:rPr lang="en-US"/>
              <a:pPr>
                <a:defRPr/>
              </a:pPr>
              <a:t>2/18/2013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C4EF3-C6CC-4125-A7E3-A0CA03C48E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1B704-455E-4FFF-B7C3-711270A29ED8}" type="datetimeFigureOut">
              <a:rPr lang="en-US"/>
              <a:pPr>
                <a:defRPr/>
              </a:pPr>
              <a:t>2/18/2013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96F92E9-00A1-4B88-9D71-D19D4FCCCF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6DDEAD0-D241-4379-B018-8B870EC724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FC5B3-5157-4777-8B64-D7008410473C}" type="datetimeFigureOut">
              <a:rPr lang="en-US"/>
              <a:pPr>
                <a:defRPr/>
              </a:pPr>
              <a:t>2/18/2013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1CA8D-48CD-44CC-94BE-C0EA9F920F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D379E-EF8C-41F5-820E-57D5F9FDF468}" type="datetimeFigureOut">
              <a:rPr lang="en-US"/>
              <a:pPr>
                <a:defRPr/>
              </a:pPr>
              <a:t>2/18/2013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DF7DB6F-2B2A-4BE9-A996-BC426FFC00FB}" type="datetimeFigureOut">
              <a:rPr lang="en-US"/>
              <a:pPr>
                <a:defRPr/>
              </a:pPr>
              <a:t>2/18/2013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97CEA47-3524-46C7-9300-E4544E96CE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819400"/>
            <a:ext cx="82296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Centralize Solution for Meter Seal Tracking</a:t>
            </a:r>
          </a:p>
        </p:txBody>
      </p:sp>
      <p:sp>
        <p:nvSpPr>
          <p:cNvPr id="13315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Meter Seal Tracking</a:t>
            </a:r>
            <a:br>
              <a:rPr lang="en-US" smtClean="0"/>
            </a:b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Create a New Company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31950"/>
            <a:ext cx="8196263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Location Management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43038"/>
            <a:ext cx="8466138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Create Location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16063"/>
            <a:ext cx="8686800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Company Detail</a:t>
            </a:r>
            <a:endParaRPr lang="en-IN" dirty="0"/>
          </a:p>
        </p:txBody>
      </p:sp>
      <p:sp>
        <p:nvSpPr>
          <p:cNvPr id="2560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en-US" sz="2000" smtClean="0">
                <a:latin typeface="Arial" charset="0"/>
                <a:cs typeface="Arial" charset="0"/>
              </a:rPr>
              <a:t>Enter your Company Detail like Address and contact Detail. So Automatic display in Purchase Order and other </a:t>
            </a:r>
          </a:p>
          <a:p>
            <a:pPr>
              <a:buFont typeface="Wingdings 2" pitchFamily="18" charset="2"/>
              <a:buNone/>
            </a:pPr>
            <a:endParaRPr lang="en-IN" sz="2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Item Management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Create Item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144780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Item Management</a:t>
            </a:r>
            <a:endParaRPr lang="en-IN" dirty="0"/>
          </a:p>
        </p:txBody>
      </p:sp>
      <p:sp>
        <p:nvSpPr>
          <p:cNvPr id="28675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en-US" sz="2000" smtClean="0">
                <a:latin typeface="Arial" charset="0"/>
                <a:cs typeface="Arial" charset="0"/>
              </a:rPr>
              <a:t>You can create a any item like Seal, Wire….Etc</a:t>
            </a:r>
          </a:p>
          <a:p>
            <a:r>
              <a:rPr lang="en-US" sz="2000" smtClean="0">
                <a:latin typeface="Arial" charset="0"/>
                <a:cs typeface="Arial" charset="0"/>
              </a:rPr>
              <a:t>This is use for Inventory System</a:t>
            </a:r>
          </a:p>
          <a:p>
            <a:r>
              <a:rPr lang="en-US" sz="2000" smtClean="0">
                <a:latin typeface="Arial" charset="0"/>
                <a:cs typeface="Arial" charset="0"/>
              </a:rPr>
              <a:t>Admin user or Other Manager can track regarding the item like seal, wire and etc…</a:t>
            </a:r>
          </a:p>
          <a:p>
            <a:r>
              <a:rPr lang="en-US" sz="2000" smtClean="0">
                <a:latin typeface="Arial" charset="0"/>
                <a:cs typeface="Arial" charset="0"/>
              </a:rPr>
              <a:t>Also User can enter the Previous Stock regarding the Item</a:t>
            </a:r>
          </a:p>
          <a:p>
            <a:r>
              <a:rPr lang="en-US" sz="2000" smtClean="0">
                <a:latin typeface="Arial" charset="0"/>
                <a:cs typeface="Arial" charset="0"/>
              </a:rPr>
              <a:t>Also You can Import the date using excel file</a:t>
            </a:r>
          </a:p>
          <a:p>
            <a:endParaRPr lang="en-IN" sz="2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Add Item stock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82738"/>
            <a:ext cx="8305800" cy="467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Supplier Management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" y="152400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Create a Supplier Detail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8" y="1447800"/>
            <a:ext cx="9158288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14339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endParaRPr lang="en-IN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Supplier Detail</a:t>
            </a:r>
            <a:endParaRPr lang="en-IN" dirty="0"/>
          </a:p>
        </p:txBody>
      </p:sp>
      <p:sp>
        <p:nvSpPr>
          <p:cNvPr id="32771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en-US" sz="2000" smtClean="0">
                <a:latin typeface="Arial" charset="0"/>
                <a:cs typeface="Arial" charset="0"/>
              </a:rPr>
              <a:t>You can Maintain your Supplier Detail</a:t>
            </a:r>
          </a:p>
          <a:p>
            <a:r>
              <a:rPr lang="en-US" sz="2000" smtClean="0">
                <a:latin typeface="Arial" charset="0"/>
                <a:cs typeface="Arial" charset="0"/>
              </a:rPr>
              <a:t>You can also take a print out and check it any time.</a:t>
            </a:r>
            <a:endParaRPr lang="en-IN" sz="2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Requirement Management</a:t>
            </a:r>
          </a:p>
        </p:txBody>
      </p:sp>
      <p:pic>
        <p:nvPicPr>
          <p:cNvPr id="33795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527175"/>
            <a:ext cx="8534400" cy="4572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Create a new Requirement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0"/>
            <a:ext cx="8686800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Requirement</a:t>
            </a:r>
            <a:endParaRPr lang="en-IN" dirty="0"/>
          </a:p>
        </p:txBody>
      </p:sp>
      <p:sp>
        <p:nvSpPr>
          <p:cNvPr id="3584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en-US" sz="2000" smtClean="0">
                <a:latin typeface="Arial" charset="0"/>
                <a:cs typeface="Arial" charset="0"/>
              </a:rPr>
              <a:t>Location wise create a requirement regarding the material like seal and other items</a:t>
            </a:r>
          </a:p>
          <a:p>
            <a:r>
              <a:rPr lang="en-US" sz="2000" smtClean="0">
                <a:latin typeface="Arial" charset="0"/>
                <a:cs typeface="Arial" charset="0"/>
              </a:rPr>
              <a:t>Admin User or manager can view the requirement and approve it</a:t>
            </a:r>
          </a:p>
          <a:p>
            <a:r>
              <a:rPr lang="en-US" sz="2000" smtClean="0">
                <a:latin typeface="Arial" charset="0"/>
                <a:cs typeface="Arial" charset="0"/>
              </a:rPr>
              <a:t>Manager can generate the Purchase Order base on requirement and assign to any supplier</a:t>
            </a:r>
          </a:p>
          <a:p>
            <a:r>
              <a:rPr lang="en-US" sz="2000" smtClean="0">
                <a:latin typeface="Arial" charset="0"/>
                <a:cs typeface="Arial" charset="0"/>
              </a:rPr>
              <a:t>Also take a print out of Requirement and export in excel</a:t>
            </a:r>
            <a:endParaRPr lang="en-IN" sz="2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Purchase Order (PO)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9144000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Create a new Purchase Order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8" y="1447800"/>
            <a:ext cx="9110662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Purchase Order</a:t>
            </a:r>
            <a:endParaRPr lang="en-IN" dirty="0"/>
          </a:p>
        </p:txBody>
      </p:sp>
      <p:pic>
        <p:nvPicPr>
          <p:cNvPr id="3891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44538" y="1527175"/>
            <a:ext cx="7620000" cy="4572000"/>
          </a:xfr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Purchase Order</a:t>
            </a:r>
            <a:endParaRPr lang="en-IN" dirty="0"/>
          </a:p>
        </p:txBody>
      </p:sp>
      <p:sp>
        <p:nvSpPr>
          <p:cNvPr id="39939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en-US" sz="2000" smtClean="0">
                <a:latin typeface="Arial" charset="0"/>
                <a:cs typeface="Arial" charset="0"/>
              </a:rPr>
              <a:t>User can create a PO base on requirement and take a print out on latter pad and also in simple paper</a:t>
            </a:r>
          </a:p>
          <a:p>
            <a:r>
              <a:rPr lang="en-US" sz="2000" smtClean="0">
                <a:latin typeface="Arial" charset="0"/>
                <a:cs typeface="Arial" charset="0"/>
              </a:rPr>
              <a:t>Admin User can see the PO (Purchase Order) detail and edit it and approve it</a:t>
            </a:r>
          </a:p>
          <a:p>
            <a:r>
              <a:rPr lang="en-US" sz="2000" smtClean="0">
                <a:latin typeface="Arial" charset="0"/>
                <a:cs typeface="Arial" charset="0"/>
              </a:rPr>
              <a:t>Print out and export to excel also possible.</a:t>
            </a:r>
          </a:p>
          <a:p>
            <a:r>
              <a:rPr lang="en-US" sz="2000" smtClean="0">
                <a:latin typeface="Arial" charset="0"/>
                <a:cs typeface="Arial" charset="0"/>
              </a:rPr>
              <a:t>Admin User also see the using his Phone and laptop</a:t>
            </a:r>
          </a:p>
          <a:p>
            <a:pPr>
              <a:buFont typeface="Wingdings 2" pitchFamily="18" charset="2"/>
              <a:buNone/>
            </a:pPr>
            <a:endParaRPr lang="en-IN" sz="2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Purchase Order Detail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138" y="1447800"/>
            <a:ext cx="9059862" cy="510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Store Management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9220200" cy="518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62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Login Page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225" y="1524000"/>
            <a:ext cx="8235950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Edit Store Management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914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Store Management</a:t>
            </a:r>
            <a:endParaRPr lang="en-IN" dirty="0"/>
          </a:p>
        </p:txBody>
      </p:sp>
      <p:sp>
        <p:nvSpPr>
          <p:cNvPr id="44035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en-US" sz="2000" smtClean="0">
                <a:latin typeface="Arial" charset="0"/>
                <a:cs typeface="Arial" charset="0"/>
              </a:rPr>
              <a:t>User can enter the receive Quantity and maintain the data regarding received QTY. Which is given by supplier</a:t>
            </a:r>
          </a:p>
          <a:p>
            <a:r>
              <a:rPr lang="en-US" sz="2000" smtClean="0">
                <a:latin typeface="Arial" charset="0"/>
                <a:cs typeface="Arial" charset="0"/>
              </a:rPr>
              <a:t>Admin User can check any time regarding Stock Detail also display in Dashboard.</a:t>
            </a:r>
          </a:p>
          <a:p>
            <a:endParaRPr lang="en-IN" sz="2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Stock Transfer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" y="152400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Stock Transfer Detail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31938"/>
            <a:ext cx="9296400" cy="519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Stock Transfer</a:t>
            </a:r>
            <a:endParaRPr lang="en-IN" dirty="0"/>
          </a:p>
        </p:txBody>
      </p:sp>
      <p:sp>
        <p:nvSpPr>
          <p:cNvPr id="47107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en-US" sz="2000" smtClean="0">
                <a:latin typeface="Arial" charset="0"/>
                <a:cs typeface="Arial" charset="0"/>
              </a:rPr>
              <a:t>Transfer seal one location to another location. Admin User can maintain the stock and get a proper information regarding seal.</a:t>
            </a:r>
            <a:endParaRPr lang="en-IN" sz="2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Customer Management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25" y="1447800"/>
            <a:ext cx="9174163" cy="515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Create  a new Customer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915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Customer Detail</a:t>
            </a:r>
            <a:endParaRPr lang="en-IN" dirty="0"/>
          </a:p>
        </p:txBody>
      </p:sp>
      <p:sp>
        <p:nvSpPr>
          <p:cNvPr id="50179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en-US" sz="2000" smtClean="0">
                <a:latin typeface="Arial" charset="0"/>
                <a:cs typeface="Arial" charset="0"/>
              </a:rPr>
              <a:t>Create a customer detail. This is a master regarding Customer as per Location wise.</a:t>
            </a:r>
          </a:p>
          <a:p>
            <a:r>
              <a:rPr lang="en-US" sz="2000" smtClean="0">
                <a:latin typeface="Arial" charset="0"/>
                <a:cs typeface="Arial" charset="0"/>
              </a:rPr>
              <a:t>We can import data using excel file</a:t>
            </a:r>
          </a:p>
          <a:p>
            <a:r>
              <a:rPr lang="en-US" sz="2000" smtClean="0">
                <a:latin typeface="Arial" charset="0"/>
                <a:cs typeface="Arial" charset="0"/>
              </a:rPr>
              <a:t>We can export data in excel.</a:t>
            </a:r>
          </a:p>
          <a:p>
            <a:endParaRPr lang="en-IN" sz="2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Seal Tracking Information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120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Create Seal Tracking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222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Dashboard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600200"/>
            <a:ext cx="8872538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Meter Seal Tracking</a:t>
            </a:r>
            <a:endParaRPr lang="en-IN" dirty="0"/>
          </a:p>
        </p:txBody>
      </p:sp>
      <p:sp>
        <p:nvSpPr>
          <p:cNvPr id="53251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en-US" sz="2000" smtClean="0">
                <a:latin typeface="Arial" charset="0"/>
                <a:cs typeface="Arial" charset="0"/>
              </a:rPr>
              <a:t>Enter the detail regarding customer or import the detail of customer..</a:t>
            </a:r>
          </a:p>
          <a:p>
            <a:r>
              <a:rPr lang="en-US" sz="2000" smtClean="0">
                <a:latin typeface="Arial" charset="0"/>
                <a:cs typeface="Arial" charset="0"/>
              </a:rPr>
              <a:t>Enter the detail regarding which seal no attached with which customer and we can track any time.</a:t>
            </a:r>
          </a:p>
          <a:p>
            <a:r>
              <a:rPr lang="en-US" sz="2000" smtClean="0">
                <a:latin typeface="Arial" charset="0"/>
                <a:cs typeface="Arial" charset="0"/>
              </a:rPr>
              <a:t>Also available the report regarding seal detail.</a:t>
            </a:r>
          </a:p>
          <a:p>
            <a:r>
              <a:rPr lang="en-US" sz="2000" smtClean="0">
                <a:latin typeface="Arial" charset="0"/>
                <a:cs typeface="Arial" charset="0"/>
              </a:rPr>
              <a:t>Also display in Dashboard page or summary page.</a:t>
            </a:r>
            <a:endParaRPr lang="en-IN" sz="2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Supplier Payment Management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427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918527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Create Supplier Payment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530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Supplier Payment Detail</a:t>
            </a:r>
            <a:endParaRPr lang="en-IN" dirty="0"/>
          </a:p>
        </p:txBody>
      </p:sp>
      <p:sp>
        <p:nvSpPr>
          <p:cNvPr id="5632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en-US" sz="2000" smtClean="0">
                <a:latin typeface="Arial" charset="0"/>
                <a:cs typeface="Arial" charset="0"/>
              </a:rPr>
              <a:t>We can manage the supplier payment detail. So we can get ledger any time of that supplier.</a:t>
            </a:r>
          </a:p>
          <a:p>
            <a:r>
              <a:rPr lang="en-US" sz="2000" smtClean="0">
                <a:latin typeface="Arial" charset="0"/>
                <a:cs typeface="Arial" charset="0"/>
              </a:rPr>
              <a:t>We can also take a print out of it.</a:t>
            </a:r>
          </a:p>
          <a:p>
            <a:r>
              <a:rPr lang="en-US" sz="2000" smtClean="0">
                <a:latin typeface="Arial" charset="0"/>
                <a:cs typeface="Arial" charset="0"/>
              </a:rPr>
              <a:t>We can also export into excel.</a:t>
            </a:r>
            <a:endParaRPr lang="en-IN" sz="2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Report</a:t>
            </a:r>
            <a:endParaRPr lang="en-IN" dirty="0"/>
          </a:p>
        </p:txBody>
      </p:sp>
      <p:pic>
        <p:nvPicPr>
          <p:cNvPr id="57347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44538" y="1527175"/>
            <a:ext cx="7620000" cy="4572000"/>
          </a:xfr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Location Wise Seal Stock</a:t>
            </a:r>
            <a:endParaRPr lang="en-IN" dirty="0"/>
          </a:p>
        </p:txBody>
      </p:sp>
      <p:pic>
        <p:nvPicPr>
          <p:cNvPr id="58371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44538" y="1527175"/>
            <a:ext cx="7620000" cy="4572000"/>
          </a:xfr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Seal Tracking Report</a:t>
            </a:r>
            <a:endParaRPr lang="en-IN" dirty="0"/>
          </a:p>
        </p:txBody>
      </p:sp>
      <p:pic>
        <p:nvPicPr>
          <p:cNvPr id="5939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44538" y="1527175"/>
            <a:ext cx="7620000" cy="4572000"/>
          </a:xfr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Location Wise Seal Requirement</a:t>
            </a:r>
            <a:endParaRPr lang="en-IN" dirty="0"/>
          </a:p>
        </p:txBody>
      </p:sp>
      <p:pic>
        <p:nvPicPr>
          <p:cNvPr id="60419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44538" y="1527175"/>
            <a:ext cx="7620000" cy="4572000"/>
          </a:xfr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Received Seal Quantity</a:t>
            </a:r>
            <a:endParaRPr lang="en-IN" dirty="0"/>
          </a:p>
        </p:txBody>
      </p:sp>
      <p:pic>
        <p:nvPicPr>
          <p:cNvPr id="61443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44538" y="1527175"/>
            <a:ext cx="7620000" cy="4572000"/>
          </a:xfr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Supplier Ledger Report</a:t>
            </a:r>
            <a:endParaRPr lang="en-IN" dirty="0"/>
          </a:p>
        </p:txBody>
      </p:sp>
      <p:pic>
        <p:nvPicPr>
          <p:cNvPr id="62467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44538" y="1527175"/>
            <a:ext cx="7620000" cy="4572000"/>
          </a:xfr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Dashboard – Summary of current Month</a:t>
            </a:r>
            <a:endParaRPr lang="en-IN" dirty="0"/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en-US" sz="2000" smtClean="0">
                <a:latin typeface="Arial" charset="0"/>
                <a:cs typeface="Arial" charset="0"/>
              </a:rPr>
              <a:t>Display Current Stock of Seal</a:t>
            </a:r>
          </a:p>
          <a:p>
            <a:r>
              <a:rPr lang="en-US" sz="2000" smtClean="0">
                <a:latin typeface="Arial" charset="0"/>
                <a:cs typeface="Arial" charset="0"/>
              </a:rPr>
              <a:t>Display Current Stock of Other Item like Meter, Wire…etc</a:t>
            </a:r>
          </a:p>
          <a:p>
            <a:r>
              <a:rPr lang="en-US" sz="2000" smtClean="0">
                <a:latin typeface="Arial" charset="0"/>
                <a:cs typeface="Arial" charset="0"/>
              </a:rPr>
              <a:t>Display Location Wise Stock</a:t>
            </a:r>
          </a:p>
          <a:p>
            <a:r>
              <a:rPr lang="en-US" sz="2000" smtClean="0">
                <a:latin typeface="Arial" charset="0"/>
                <a:cs typeface="Arial" charset="0"/>
              </a:rPr>
              <a:t>Display Received Seal Quantity Status</a:t>
            </a:r>
          </a:p>
          <a:p>
            <a:r>
              <a:rPr lang="en-US" sz="2000" smtClean="0">
                <a:latin typeface="Arial" charset="0"/>
                <a:cs typeface="Arial" charset="0"/>
              </a:rPr>
              <a:t>Display Requirement of Seal as per Location Wise</a:t>
            </a:r>
          </a:p>
          <a:p>
            <a:r>
              <a:rPr lang="en-US" sz="2000" smtClean="0">
                <a:latin typeface="Arial" charset="0"/>
                <a:cs typeface="Arial" charset="0"/>
              </a:rPr>
              <a:t>Display Supplier Payment Status – this is only for Admin Person</a:t>
            </a:r>
            <a:endParaRPr lang="en-IN" sz="2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Customer Report</a:t>
            </a:r>
            <a:endParaRPr lang="en-IN" dirty="0"/>
          </a:p>
        </p:txBody>
      </p:sp>
      <p:pic>
        <p:nvPicPr>
          <p:cNvPr id="63491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44538" y="1527175"/>
            <a:ext cx="7620000" cy="4572000"/>
          </a:xfr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User Management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200" y="1524000"/>
            <a:ext cx="8788400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Create a New User</a:t>
            </a:r>
          </a:p>
        </p:txBody>
      </p:sp>
      <p:sp>
        <p:nvSpPr>
          <p:cNvPr id="19459" name="Content Placeholder 6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endParaRPr lang="en-IN" smtClean="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371600"/>
            <a:ext cx="8872538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User Management</a:t>
            </a:r>
            <a:endParaRPr lang="en-IN" dirty="0"/>
          </a:p>
        </p:txBody>
      </p:sp>
      <p:sp>
        <p:nvSpPr>
          <p:cNvPr id="2048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en-US" sz="2000" smtClean="0">
                <a:latin typeface="Arial" charset="0"/>
                <a:cs typeface="Arial" charset="0"/>
              </a:rPr>
              <a:t>Create a new User as per Location wise</a:t>
            </a:r>
          </a:p>
          <a:p>
            <a:r>
              <a:rPr lang="en-US" sz="2000" smtClean="0">
                <a:latin typeface="Arial" charset="0"/>
                <a:cs typeface="Arial" charset="0"/>
              </a:rPr>
              <a:t>Also Give a Access as per Module and Location wise</a:t>
            </a:r>
          </a:p>
          <a:p>
            <a:r>
              <a:rPr lang="en-US" sz="2000" smtClean="0">
                <a:latin typeface="Arial" charset="0"/>
                <a:cs typeface="Arial" charset="0"/>
              </a:rPr>
              <a:t>Suppose create a one user like Jayesh and give a access of Patiyala Location then he can only view of Patiyala Status</a:t>
            </a:r>
          </a:p>
          <a:p>
            <a:r>
              <a:rPr lang="en-US" sz="2000" smtClean="0">
                <a:latin typeface="Arial" charset="0"/>
                <a:cs typeface="Arial" charset="0"/>
              </a:rPr>
              <a:t>Also Active and Inactive Facility. Admin User can Inactive of his/her account so they user can not login again to system.</a:t>
            </a:r>
            <a:endParaRPr lang="en-IN" sz="2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Company Management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1524000"/>
            <a:ext cx="9140825" cy="514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</TotalTime>
  <Words>607</Words>
  <Application>Microsoft Office PowerPoint</Application>
  <PresentationFormat>On-screen Show (4:3)</PresentationFormat>
  <Paragraphs>89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Calibri</vt:lpstr>
      <vt:lpstr>Arial</vt:lpstr>
      <vt:lpstr>Georgia</vt:lpstr>
      <vt:lpstr>Wingdings 2</vt:lpstr>
      <vt:lpstr>Wingdings</vt:lpstr>
      <vt:lpstr>Civic</vt:lpstr>
      <vt:lpstr>Meter Seal Tracking </vt:lpstr>
      <vt:lpstr>Slide 2</vt:lpstr>
      <vt:lpstr> Login Page</vt:lpstr>
      <vt:lpstr> Dashboard</vt:lpstr>
      <vt:lpstr>Dashboard – Summary of current Month</vt:lpstr>
      <vt:lpstr>User Management</vt:lpstr>
      <vt:lpstr>Create a New User</vt:lpstr>
      <vt:lpstr>User Management</vt:lpstr>
      <vt:lpstr>Company Management</vt:lpstr>
      <vt:lpstr>Create a New Company</vt:lpstr>
      <vt:lpstr>Location Management</vt:lpstr>
      <vt:lpstr>Create Location</vt:lpstr>
      <vt:lpstr>Company Detail</vt:lpstr>
      <vt:lpstr>Item Management</vt:lpstr>
      <vt:lpstr>Create Item</vt:lpstr>
      <vt:lpstr>Item Management</vt:lpstr>
      <vt:lpstr>Add Item stock</vt:lpstr>
      <vt:lpstr>Supplier Management</vt:lpstr>
      <vt:lpstr>Create a Supplier Detail</vt:lpstr>
      <vt:lpstr>Supplier Detail</vt:lpstr>
      <vt:lpstr>Requirement Management</vt:lpstr>
      <vt:lpstr>Create a new Requirement</vt:lpstr>
      <vt:lpstr>Requirement</vt:lpstr>
      <vt:lpstr>Purchase Order (PO)</vt:lpstr>
      <vt:lpstr>Create a new Purchase Order</vt:lpstr>
      <vt:lpstr>Purchase Order</vt:lpstr>
      <vt:lpstr>Purchase Order</vt:lpstr>
      <vt:lpstr>Purchase Order Detail</vt:lpstr>
      <vt:lpstr>Store Management</vt:lpstr>
      <vt:lpstr>Edit Store Management</vt:lpstr>
      <vt:lpstr>Store Management</vt:lpstr>
      <vt:lpstr>Stock Transfer</vt:lpstr>
      <vt:lpstr>Stock Transfer Detail</vt:lpstr>
      <vt:lpstr>Stock Transfer</vt:lpstr>
      <vt:lpstr>Customer Management</vt:lpstr>
      <vt:lpstr>Create  a new Customer</vt:lpstr>
      <vt:lpstr>Customer Detail</vt:lpstr>
      <vt:lpstr>Seal Tracking Information</vt:lpstr>
      <vt:lpstr>Create Seal Tracking</vt:lpstr>
      <vt:lpstr>Meter Seal Tracking</vt:lpstr>
      <vt:lpstr>Supplier Payment Management</vt:lpstr>
      <vt:lpstr>Create Supplier Payment</vt:lpstr>
      <vt:lpstr>Supplier Payment Detail</vt:lpstr>
      <vt:lpstr>Report</vt:lpstr>
      <vt:lpstr>Location Wise Seal Stock</vt:lpstr>
      <vt:lpstr>Seal Tracking Report</vt:lpstr>
      <vt:lpstr>Location Wise Seal Requirement</vt:lpstr>
      <vt:lpstr>Received Seal Quantity</vt:lpstr>
      <vt:lpstr>Supplier Ledger Report</vt:lpstr>
      <vt:lpstr>Customer Report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Meter Seal Tracking </dc:title>
  <dc:creator>Krunal</dc:creator>
  <cp:lastModifiedBy>paras</cp:lastModifiedBy>
  <cp:revision>129</cp:revision>
  <dcterms:created xsi:type="dcterms:W3CDTF">2012-07-14T11:54:55Z</dcterms:created>
  <dcterms:modified xsi:type="dcterms:W3CDTF">2013-02-18T07:24:53Z</dcterms:modified>
</cp:coreProperties>
</file>